
<file path=[Content_Types].xml><?xml version="1.0" encoding="utf-8"?>
<Types xmlns="http://schemas.openxmlformats.org/package/2006/content-types">
  <Default Extension="png" ContentType="image/png"/>
  <Override PartName="/ppt/embeddings/oleObject2.bin" ContentType="application/vnd.openxmlformats-officedocument.oleObject"/>
  <Default Extension="vml" ContentType="application/vnd.openxmlformats-officedocument.vmlDrawing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Override2.xml" ContentType="application/vnd.openxmlformats-officedocument.themeOverride+xml"/>
  <Default Extension="emf" ContentType="image/x-emf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embeddings/oleObject1.bin" ContentType="application/vnd.openxmlformats-officedocument.oleObject"/>
  <Default Extension="rels" ContentType="application/vnd.openxmlformats-package.relationships+xml"/>
  <Default Extension="jpeg" ContentType="image/jpeg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7035800" cy="933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84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953" y="0"/>
            <a:ext cx="304884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BAC101-DDE9-4A06-93DA-96AB59120412}" type="datetime1">
              <a:rPr lang="en-US"/>
              <a:pPr/>
              <a:t>12/8/08</a:t>
            </a:fld>
            <a:endParaRPr lang="en-US"/>
          </a:p>
        </p:txBody>
      </p:sp>
      <p:sp>
        <p:nvSpPr>
          <p:cNvPr id="24580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107" y="4433888"/>
            <a:ext cx="515958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884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953" y="8867775"/>
            <a:ext cx="304884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E1E942-8E10-4539-A876-058F6B211E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9761-45DF-4ED7-9FEE-7D5ED14704A0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7062-61C4-44BC-8E0F-D558D3A08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EE65-7912-4C6E-94ED-9307C3F17D52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5DE0-2723-48A9-B807-7F9AD63DC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0B1C-8A7F-45F4-B4F1-6C8F70D6D860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AC36-BD39-4AE3-9494-E2851333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229C-2B4A-496D-AD25-502EE01900C7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03AB-54F6-413D-8F85-4EFFE47B1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F6A8-40B5-4CDA-B5C9-A15A21C11C60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4DA0-9639-44DC-9A36-E0242F0DD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9539-4DE0-494A-810C-505D348722CB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B8B0-A992-40F9-AE16-A560975B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386C-7924-4F21-9073-162CF09EF174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F1F-1967-460D-9D42-1E719C87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2A67-CAFF-4CEB-98BE-EABFD89840C1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3C25-0ED2-479C-A48A-6416A40BB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DBF5-7A79-4D83-B6BA-3FDF33BB798A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A96E-9DA2-4B68-93BA-17E1D1DC3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5B8B-B11C-4B26-9DAE-C6F6CD05D5F6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29AA-D04E-4569-83E5-BA4474FF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3D6D-29A6-4A96-B707-BD2E139777D8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C067F-5560-4AD7-A122-C40F5EF2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24F9E2-38B2-4304-862B-EED60D9C77E1}" type="datetimeFigureOut">
              <a:rPr lang="en-US"/>
              <a:pPr>
                <a:defRPr/>
              </a:pPr>
              <a:t>12/8/08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3C2125-7A0D-4887-9DF2-DF7A1EF36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2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69696"/>
        </a:buClr>
        <a:buSzPct val="95000"/>
        <a:buFont typeface="Wingdings 2" pitchFamily="-123" charset="2"/>
        <a:buChar char=""/>
        <a:defRPr sz="26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123" charset="2"/>
        <a:buChar char="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-123" charset="2"/>
        <a:buChar char=""/>
        <a:defRPr sz="21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69696"/>
        </a:buClr>
        <a:buSzPct val="65000"/>
        <a:buFont typeface="Wingdings 2" pitchFamily="-123" charset="2"/>
        <a:buChar char="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8080"/>
        </a:buClr>
        <a:buSzPct val="65000"/>
        <a:buFont typeface="Wingdings 2" pitchFamily="-123" charset="2"/>
        <a:buChar char="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paonline.com/" TargetMode="External"/><Relationship Id="rId3" Type="http://schemas.openxmlformats.org/officeDocument/2006/relationships/hyperlink" Target="http://desmoines.citysearch.com/profile/3249441/johnston_ia/r_r_towing_corporation.html" TargetMode="External"/><Relationship Id="rId4" Type="http://schemas.openxmlformats.org/officeDocument/2006/relationships/hyperlink" Target="http://www.advantagehomesll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57912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Equipment Doctors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2057400"/>
          <a:ext cx="3325813" cy="2971800"/>
        </p:xfrm>
        <a:graphic>
          <a:graphicData uri="http://schemas.openxmlformats.org/presentationml/2006/ole">
            <p:oleObj spid="_x0000_s1026" name="Acrobat Document" r:id="rId4" imgW="7112000" imgH="5499100" progId="">
              <p:embed/>
            </p:oleObj>
          </a:graphicData>
        </a:graphic>
      </p:graphicFrame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5562600" y="1905000"/>
            <a:ext cx="335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5546 NW Beaver Dr #400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Johnston, IA 50131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onstantia" pitchFamily="-123" charset="0"/>
              </a:rPr>
              <a:t>Equipdoc@yahoo.com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onstantia" pitchFamily="-123" charset="0"/>
              </a:rPr>
              <a:t>Monday - Friday 8 - 5</a:t>
            </a:r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 rot="-535502">
            <a:off x="4572000" y="44196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Constantia" pitchFamily="-123" charset="0"/>
              </a:rPr>
              <a:t>“For  your equipments health and maintenance … The Doctor is in!” </a:t>
            </a:r>
          </a:p>
        </p:txBody>
      </p:sp>
      <p:sp>
        <p:nvSpPr>
          <p:cNvPr id="7" name="Double Wave 6"/>
          <p:cNvSpPr/>
          <p:nvPr/>
        </p:nvSpPr>
        <p:spPr>
          <a:xfrm rot="683004">
            <a:off x="3463928" y="547147"/>
            <a:ext cx="5640388" cy="964275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 rot="792356">
            <a:off x="3589795" y="849559"/>
            <a:ext cx="5532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tantia" pitchFamily="-123" charset="0"/>
              </a:rPr>
              <a:t>Receive </a:t>
            </a:r>
            <a:r>
              <a:rPr lang="en-US" sz="2400" dirty="0" smtClean="0">
                <a:latin typeface="Constantia" pitchFamily="-123" charset="0"/>
              </a:rPr>
              <a:t>10% off your initial PM Service</a:t>
            </a:r>
          </a:p>
          <a:p>
            <a:r>
              <a:rPr lang="en-US" sz="2400" dirty="0" smtClean="0">
                <a:latin typeface="Constantia" pitchFamily="-123" charset="0"/>
              </a:rPr>
              <a:t>				</a:t>
            </a:r>
            <a:endParaRPr lang="en-US" sz="1000" dirty="0">
              <a:latin typeface="Constantia" pitchFamily="-12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748991">
            <a:off x="7700856" y="1721829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nstantia" pitchFamily="-123" charset="0"/>
              </a:rPr>
              <a:t>Exp 4/15/2009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42844" y="6357958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 smtClean="0">
                <a:solidFill>
                  <a:srgbClr val="FF0000"/>
                </a:solidFill>
              </a:rPr>
              <a:t>Home    About Us   Parts &amp; Services   Shop Talk    Coupon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03217">
            <a:off x="4217649" y="314567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to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About Us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038600" cy="4648200"/>
          </a:xfrm>
        </p:spPr>
        <p:txBody>
          <a:bodyPr/>
          <a:lstStyle/>
          <a:p>
            <a:pPr algn="ctr">
              <a:buFont typeface="Wingdings 2" pitchFamily="-123" charset="2"/>
              <a:buNone/>
            </a:pPr>
            <a:r>
              <a:rPr lang="en-US" sz="2000" dirty="0" smtClean="0"/>
              <a:t>Equipment Doctors is a mobile onsite construction equipment repair and maintenance business.  Locally owned by Dave </a:t>
            </a:r>
            <a:r>
              <a:rPr lang="en-US" sz="2000" dirty="0" err="1" smtClean="0"/>
              <a:t>Westercamp</a:t>
            </a:r>
            <a:r>
              <a:rPr lang="en-US" sz="2000" dirty="0" smtClean="0"/>
              <a:t>, Equipment Doctors began almost 7 years ago in October of 2001. The business is based out of a shop in Johnston, Iowa although most business is still done onsite. Equipment Doctors offers a service to an overwhelming amount of construction equipment makes and models. 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858000" y="228600"/>
            <a:ext cx="1981200" cy="162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nstantia" pitchFamily="-123" charset="0"/>
              </a:rPr>
              <a:t>Store Hours </a:t>
            </a:r>
          </a:p>
          <a:p>
            <a:endParaRPr lang="en-US" sz="2000">
              <a:latin typeface="Constantia" pitchFamily="-123" charset="0"/>
            </a:endParaRPr>
          </a:p>
          <a:p>
            <a:r>
              <a:rPr lang="en-US" sz="2000">
                <a:latin typeface="Constantia" pitchFamily="-123" charset="0"/>
              </a:rPr>
              <a:t>Open Mondays through Fridays from 8 - 5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2844" y="6286520"/>
            <a:ext cx="6477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Home    About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Us  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Parts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&amp; Services 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Shop Talk   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Coupon</a:t>
            </a:r>
            <a:endParaRPr lang="en-US" sz="2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81000" y="3124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onstantia" pitchFamily="-123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019800" y="5410200"/>
            <a:ext cx="335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5546 NW Beaver Dr #400</a:t>
            </a:r>
          </a:p>
          <a:p>
            <a:pPr algn="ctr"/>
            <a:r>
              <a:rPr lang="en-US" sz="1600" dirty="0" smtClean="0">
                <a:latin typeface="+mn-lt"/>
              </a:rPr>
              <a:t>Johnston, IA 50131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             equipdoc@yahoo.com</a:t>
            </a:r>
          </a:p>
        </p:txBody>
      </p:sp>
      <p:pic>
        <p:nvPicPr>
          <p:cNvPr id="14343" name="Picture 1031" descr="Picture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3581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-1752600" y="0"/>
            <a:ext cx="8229600" cy="85725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Parts &amp;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838200"/>
            <a:ext cx="5638800" cy="4038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 2" pitchFamily="-123" charset="2"/>
              <a:buNone/>
            </a:pPr>
            <a:r>
              <a:rPr lang="en-US" smtClean="0"/>
              <a:t>	</a:t>
            </a:r>
            <a:r>
              <a:rPr lang="en-US" sz="2000" smtClean="0"/>
              <a:t>Equipment Doctors not only repairs your machine it also performs routine maintenance services.  They can provide transportation of your machines and fulfill your part orders. </a:t>
            </a:r>
          </a:p>
          <a:p>
            <a:pPr algn="ctr">
              <a:lnSpc>
                <a:spcPct val="90000"/>
              </a:lnSpc>
              <a:buFont typeface="Wingdings 2" pitchFamily="-123" charset="2"/>
              <a:buNone/>
            </a:pPr>
            <a:endParaRPr lang="en-US" sz="2000" smtClean="0"/>
          </a:p>
          <a:p>
            <a:pPr algn="ctr">
              <a:lnSpc>
                <a:spcPct val="90000"/>
              </a:lnSpc>
              <a:buFont typeface="Wingdings 2" pitchFamily="-123" charset="2"/>
              <a:buNone/>
            </a:pPr>
            <a:endParaRPr lang="en-US" sz="2000" smtClean="0"/>
          </a:p>
          <a:p>
            <a:pPr algn="ctr">
              <a:lnSpc>
                <a:spcPct val="90000"/>
              </a:lnSpc>
            </a:pPr>
            <a:r>
              <a:rPr lang="en-US" sz="2000" smtClean="0"/>
              <a:t>Preventative Maintenance </a:t>
            </a:r>
          </a:p>
          <a:p>
            <a:pPr algn="ctr">
              <a:lnSpc>
                <a:spcPct val="90000"/>
              </a:lnSpc>
            </a:pPr>
            <a:r>
              <a:rPr lang="en-US" sz="2000" smtClean="0"/>
              <a:t>Electrical repair </a:t>
            </a:r>
          </a:p>
          <a:p>
            <a:pPr algn="ctr">
              <a:lnSpc>
                <a:spcPct val="90000"/>
              </a:lnSpc>
            </a:pPr>
            <a:r>
              <a:rPr lang="en-US" sz="2000" smtClean="0"/>
              <a:t>Hydraulics</a:t>
            </a:r>
          </a:p>
          <a:p>
            <a:pPr algn="ctr">
              <a:lnSpc>
                <a:spcPct val="90000"/>
              </a:lnSpc>
            </a:pPr>
            <a:r>
              <a:rPr lang="en-US" sz="2000" smtClean="0"/>
              <a:t>Welding</a:t>
            </a:r>
          </a:p>
          <a:p>
            <a:pPr algn="ctr">
              <a:lnSpc>
                <a:spcPct val="90000"/>
              </a:lnSpc>
            </a:pPr>
            <a:r>
              <a:rPr lang="en-US" sz="2000" smtClean="0"/>
              <a:t>Tire Service </a:t>
            </a:r>
          </a:p>
          <a:p>
            <a:pPr algn="ctr">
              <a:lnSpc>
                <a:spcPct val="90000"/>
              </a:lnSpc>
            </a:pPr>
            <a:r>
              <a:rPr lang="en-US" sz="2000" smtClean="0"/>
              <a:t>Annual inspections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6019800" y="5410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5546 NW Beaver Dr #400</a:t>
            </a:r>
          </a:p>
          <a:p>
            <a:pPr algn="ctr"/>
            <a:r>
              <a:rPr lang="en-US" sz="1600" dirty="0" smtClean="0">
                <a:latin typeface="+mn-lt"/>
              </a:rPr>
              <a:t>Johnston, IA 50131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            equipdoc@yahoo.com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3032443" cy="16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786058"/>
            <a:ext cx="2000264" cy="16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2500330" cy="16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42844" y="6357958"/>
            <a:ext cx="664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 smtClean="0">
                <a:solidFill>
                  <a:srgbClr val="FF0000"/>
                </a:solidFill>
              </a:rPr>
              <a:t>Home    About Us   Parts &amp; Services   Shop Talk    Coupon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53340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590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Shop Talk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731838"/>
          </a:xfrm>
        </p:spPr>
        <p:txBody>
          <a:bodyPr/>
          <a:lstStyle/>
          <a:p>
            <a:r>
              <a:rPr lang="en-US" smtClean="0"/>
              <a:t> Submit Questions here for Dave to answer.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943600" y="5410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5546 NW Beaver Dr #400</a:t>
            </a:r>
          </a:p>
          <a:p>
            <a:pPr algn="ctr"/>
            <a:r>
              <a:rPr lang="en-US" sz="1600" dirty="0" smtClean="0">
                <a:latin typeface="+mn-lt"/>
              </a:rPr>
              <a:t>Johnston, IA 50131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            equipdoc@yahoo.com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81000" y="2438400"/>
            <a:ext cx="8229600" cy="25638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33400" y="54102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onstantia" pitchFamily="-123" charset="0"/>
              </a:rPr>
              <a:t>Submit</a:t>
            </a:r>
            <a:r>
              <a:rPr lang="en-US">
                <a:solidFill>
                  <a:schemeClr val="bg2"/>
                </a:solidFill>
                <a:latin typeface="Constantia" pitchFamily="-123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844" y="6357958"/>
            <a:ext cx="664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 smtClean="0">
                <a:solidFill>
                  <a:srgbClr val="FF0000"/>
                </a:solidFill>
              </a:rPr>
              <a:t>Home    About Us   Parts &amp; Services   Shop Talk    Coupon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2057400" cy="781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Survey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2209800" cy="9144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100" dirty="0" smtClean="0">
                <a:ea typeface="+mn-ea"/>
                <a:cs typeface="+mn-cs"/>
              </a:rPr>
              <a:t>About You	</a:t>
            </a:r>
            <a:r>
              <a:rPr lang="en-US" dirty="0" smtClean="0">
                <a:ea typeface="+mn-ea"/>
                <a:cs typeface="+mn-cs"/>
              </a:rPr>
              <a:t>	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019800" y="5410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5546 NW Beaver Dr #400</a:t>
            </a:r>
          </a:p>
          <a:p>
            <a:pPr algn="ctr"/>
            <a:r>
              <a:rPr lang="en-US" sz="1600" dirty="0" smtClean="0">
                <a:latin typeface="+mn-lt"/>
              </a:rPr>
              <a:t>Johnston, IA 50131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             equipdoc@yahoo.com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733800" y="990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tantia" pitchFamily="-123" charset="0"/>
              </a:rPr>
              <a:t>Name: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572000" y="990600"/>
            <a:ext cx="3657600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onstantia" pitchFamily="-123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0" y="1600200"/>
            <a:ext cx="807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nstantia" pitchFamily="-123" charset="0"/>
              </a:rPr>
              <a:t>1. When was the last time you got your equipment serviced or repaired?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0" y="20574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nstantia" pitchFamily="-123" charset="0"/>
              </a:rPr>
              <a:t>2. When was the last time you got your equipment serviced by someone other than Equipment Doctors?</a:t>
            </a:r>
          </a:p>
        </p:txBody>
      </p:sp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0" y="27432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nstantia" pitchFamily="-123" charset="0"/>
              </a:rPr>
              <a:t>3. How many times in the last 6 months have you had your equipment serviced or repaired? 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457200" y="4191000"/>
            <a:ext cx="822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600">
              <a:latin typeface="Constantia" pitchFamily="-123" charset="0"/>
            </a:endParaRPr>
          </a:p>
        </p:txBody>
      </p:sp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0" y="32004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nstantia" pitchFamily="-123" charset="0"/>
              </a:rPr>
              <a:t>4. How often have you had your equipment serviced or repaired by Equipment Doctors in the past 6 months?</a:t>
            </a:r>
            <a:endParaRPr lang="en-US" dirty="0">
              <a:latin typeface="Constantia" pitchFamily="-123" charset="0"/>
            </a:endParaRPr>
          </a:p>
        </p:txBody>
      </p:sp>
      <p:sp>
        <p:nvSpPr>
          <p:cNvPr id="17424" name="TextBox 19"/>
          <p:cNvSpPr txBox="1">
            <a:spLocks noChangeArrowheads="1"/>
          </p:cNvSpPr>
          <p:nvPr/>
        </p:nvSpPr>
        <p:spPr bwMode="auto">
          <a:xfrm>
            <a:off x="0" y="42672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nstantia" pitchFamily="-123" charset="0"/>
              </a:rPr>
              <a:t>6. How much have you spend on equipment repairs by Equipment Doctors in the past 6 months</a:t>
            </a:r>
            <a:r>
              <a:rPr lang="en-US" dirty="0">
                <a:latin typeface="Constantia" pitchFamily="-123" charset="0"/>
              </a:rPr>
              <a:t> </a:t>
            </a:r>
          </a:p>
        </p:txBody>
      </p:sp>
      <p:sp>
        <p:nvSpPr>
          <p:cNvPr id="17425" name="Rectangle 1041"/>
          <p:cNvSpPr>
            <a:spLocks noChangeArrowheads="1"/>
          </p:cNvSpPr>
          <p:nvPr/>
        </p:nvSpPr>
        <p:spPr bwMode="auto">
          <a:xfrm>
            <a:off x="6910388" y="484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6" name="Rectangle 1042"/>
          <p:cNvSpPr>
            <a:spLocks noChangeArrowheads="1"/>
          </p:cNvSpPr>
          <p:nvPr/>
        </p:nvSpPr>
        <p:spPr bwMode="auto">
          <a:xfrm>
            <a:off x="573088" y="4176713"/>
            <a:ext cx="1027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7" name="Rectangle 1043"/>
          <p:cNvSpPr>
            <a:spLocks noChangeArrowheads="1"/>
          </p:cNvSpPr>
          <p:nvPr/>
        </p:nvSpPr>
        <p:spPr bwMode="auto">
          <a:xfrm>
            <a:off x="0" y="3810000"/>
            <a:ext cx="798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n-lt"/>
              </a:rPr>
              <a:t>5. How much do you typically spend on repairs and services in a 6 month time period ?</a:t>
            </a:r>
            <a:endParaRPr lang="en-US" dirty="0">
              <a:latin typeface="+mn-lt"/>
            </a:endParaRPr>
          </a:p>
        </p:txBody>
      </p:sp>
      <p:sp>
        <p:nvSpPr>
          <p:cNvPr id="17429" name="Rectangle 1045"/>
          <p:cNvSpPr>
            <a:spLocks noChangeArrowheads="1"/>
          </p:cNvSpPr>
          <p:nvPr/>
        </p:nvSpPr>
        <p:spPr bwMode="auto">
          <a:xfrm>
            <a:off x="7315200" y="228600"/>
            <a:ext cx="1371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430" name="Text Box 1046"/>
          <p:cNvSpPr txBox="1">
            <a:spLocks noChangeArrowheads="1"/>
          </p:cNvSpPr>
          <p:nvPr/>
        </p:nvSpPr>
        <p:spPr bwMode="auto">
          <a:xfrm>
            <a:off x="7391400" y="304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Submit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4714884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7. What parts manufacturer do you work with?</a:t>
            </a:r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143512"/>
            <a:ext cx="692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8. How far do you travel to get your machine repaired or serviced?</a:t>
            </a:r>
            <a:endParaRPr lang="en-US" sz="16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4" y="6357958"/>
            <a:ext cx="678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 smtClean="0">
                <a:solidFill>
                  <a:srgbClr val="FF0000"/>
                </a:solidFill>
              </a:rPr>
              <a:t>Home    About Us   Parts &amp; Services   Shop Talk    Coupon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705600" y="2362200"/>
            <a:ext cx="1524000" cy="1219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400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Coupon </a:t>
            </a:r>
            <a:b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2200" dirty="0" smtClean="0">
                <a:solidFill>
                  <a:srgbClr val="FF0000"/>
                </a:solidFill>
                <a:ea typeface="+mj-ea"/>
                <a:cs typeface="+mj-cs"/>
              </a:rPr>
              <a:t>Print this coupon and receive 10% off your initial PM service </a:t>
            </a:r>
            <a:endParaRPr lang="en-US" sz="22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066" name="TextBox 3"/>
          <p:cNvSpPr txBox="1">
            <a:spLocks noChangeArrowheads="1"/>
          </p:cNvSpPr>
          <p:nvPr/>
        </p:nvSpPr>
        <p:spPr bwMode="auto">
          <a:xfrm>
            <a:off x="6019800" y="5410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5546 NW Beaver Dr #400</a:t>
            </a:r>
          </a:p>
          <a:p>
            <a:pPr algn="ctr"/>
            <a:r>
              <a:rPr lang="en-US" sz="1600" dirty="0" smtClean="0">
                <a:latin typeface="+mn-lt"/>
              </a:rPr>
              <a:t>Johnston, IA 50131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       www.equipmentdoctors.com</a:t>
            </a:r>
          </a:p>
        </p:txBody>
      </p:sp>
      <p:sp>
        <p:nvSpPr>
          <p:cNvPr id="2067" name="TextBox 23"/>
          <p:cNvSpPr txBox="1">
            <a:spLocks noChangeArrowheads="1"/>
          </p:cNvSpPr>
          <p:nvPr/>
        </p:nvSpPr>
        <p:spPr bwMode="auto">
          <a:xfrm>
            <a:off x="228600" y="1524000"/>
            <a:ext cx="6172200" cy="42306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  <a:p>
            <a:endParaRPr lang="en-US">
              <a:latin typeface="Constantia" pitchFamily="-123" charset="0"/>
            </a:endParaRPr>
          </a:p>
        </p:txBody>
      </p:sp>
      <p:grpSp>
        <p:nvGrpSpPr>
          <p:cNvPr id="2068" name="Group 2"/>
          <p:cNvGrpSpPr>
            <a:grpSpLocks/>
          </p:cNvGrpSpPr>
          <p:nvPr/>
        </p:nvGrpSpPr>
        <p:grpSpPr bwMode="auto">
          <a:xfrm>
            <a:off x="304800" y="1676400"/>
            <a:ext cx="2514600" cy="4114800"/>
            <a:chOff x="108127800" y="108470700"/>
            <a:chExt cx="1482543" cy="3429000"/>
          </a:xfrm>
        </p:grpSpPr>
        <p:sp>
          <p:nvSpPr>
            <p:cNvPr id="2075" name="Rectangle 3"/>
            <p:cNvSpPr>
              <a:spLocks noChangeArrowheads="1" noChangeShapeType="1"/>
            </p:cNvSpPr>
            <p:nvPr/>
          </p:nvSpPr>
          <p:spPr bwMode="auto">
            <a:xfrm>
              <a:off x="108127800" y="108699300"/>
              <a:ext cx="842963" cy="3200400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lIns="36576" tIns="36576" rIns="36576" bIns="36576">
              <a:prstTxWarp prst="textNoShape">
                <a:avLst/>
              </a:prstTxWarp>
            </a:bodyPr>
            <a:lstStyle/>
            <a:p>
              <a:endParaRPr lang="en-US">
                <a:latin typeface="Constantia" pitchFamily="-123" charset="0"/>
              </a:endParaRPr>
            </a:p>
          </p:txBody>
        </p:sp>
        <p:sp>
          <p:nvSpPr>
            <p:cNvPr id="2076" name="Rectangle 4"/>
            <p:cNvSpPr>
              <a:spLocks noChangeArrowheads="1" noChangeShapeType="1"/>
            </p:cNvSpPr>
            <p:nvPr/>
          </p:nvSpPr>
          <p:spPr bwMode="auto">
            <a:xfrm>
              <a:off x="108760648" y="108470700"/>
              <a:ext cx="849695" cy="3200400"/>
            </a:xfrm>
            <a:prstGeom prst="rect">
              <a:avLst/>
            </a:prstGeom>
            <a:solidFill>
              <a:srgbClr val="FF0000"/>
            </a:solidFill>
            <a:ln w="0">
              <a:noFill/>
              <a:miter lim="800000"/>
              <a:headEnd/>
              <a:tailEnd/>
            </a:ln>
          </p:spPr>
          <p:txBody>
            <a:bodyPr lIns="36576" tIns="36576" rIns="36576" bIns="36576">
              <a:prstTxWarp prst="textNoShape">
                <a:avLst/>
              </a:prstTxWarp>
            </a:bodyPr>
            <a:lstStyle/>
            <a:p>
              <a:endParaRPr lang="en-US">
                <a:latin typeface="Constantia" pitchFamily="-123" charset="0"/>
              </a:endParaRPr>
            </a:p>
          </p:txBody>
        </p:sp>
        <p:sp>
          <p:nvSpPr>
            <p:cNvPr id="2077" name="AutoShape 5"/>
            <p:cNvSpPr>
              <a:spLocks noChangeArrowheads="1" noChangeShapeType="1"/>
            </p:cNvSpPr>
            <p:nvPr/>
          </p:nvSpPr>
          <p:spPr bwMode="auto">
            <a:xfrm flipH="1" flipV="1">
              <a:off x="108523583" y="108470700"/>
              <a:ext cx="237065" cy="3200400"/>
            </a:xfrm>
            <a:prstGeom prst="rtTriangle">
              <a:avLst/>
            </a:prstGeom>
            <a:solidFill>
              <a:srgbClr val="FF0000"/>
            </a:solidFill>
            <a:ln w="0">
              <a:noFill/>
              <a:miter lim="800000"/>
              <a:headEnd/>
              <a:tailEnd/>
            </a:ln>
          </p:spPr>
          <p:txBody>
            <a:bodyPr lIns="36576" tIns="36576" rIns="36576" bIns="36576">
              <a:prstTxWarp prst="textNoShape">
                <a:avLst/>
              </a:prstTxWarp>
            </a:bodyPr>
            <a:lstStyle/>
            <a:p>
              <a:endParaRPr lang="en-US">
                <a:latin typeface="Constantia" pitchFamily="-123" charset="0"/>
              </a:endParaRPr>
            </a:p>
          </p:txBody>
        </p:sp>
      </p:grp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609600" y="2743200"/>
          <a:ext cx="1876425" cy="1676400"/>
        </p:xfrm>
        <a:graphic>
          <a:graphicData uri="http://schemas.openxmlformats.org/presentationml/2006/ole">
            <p:oleObj spid="_x0000_s2062" name="Acrobat Document" r:id="rId4" imgW="7112000" imgH="5499100" progId="">
              <p:embed/>
            </p:oleObj>
          </a:graphicData>
        </a:graphic>
      </p:graphicFrame>
      <p:sp>
        <p:nvSpPr>
          <p:cNvPr id="2069" name="TextBox 29"/>
          <p:cNvSpPr txBox="1">
            <a:spLocks noChangeArrowheads="1"/>
          </p:cNvSpPr>
          <p:nvPr/>
        </p:nvSpPr>
        <p:spPr bwMode="auto">
          <a:xfrm>
            <a:off x="3200400" y="16764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nstantia" pitchFamily="-123" charset="0"/>
              </a:rPr>
              <a:t>Expires on April 15, 2009</a:t>
            </a:r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 rot="-485100">
            <a:off x="3236913" y="2551679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nstantia" pitchFamily="-123" charset="0"/>
              </a:rPr>
              <a:t>Print this </a:t>
            </a:r>
            <a:r>
              <a:rPr lang="en-US" sz="2800" dirty="0" smtClean="0">
                <a:solidFill>
                  <a:srgbClr val="FF0000"/>
                </a:solidFill>
                <a:latin typeface="Constantia" pitchFamily="-123" charset="0"/>
              </a:rPr>
              <a:t>Coupon </a:t>
            </a:r>
            <a:r>
              <a:rPr lang="en-US" sz="2800" dirty="0">
                <a:solidFill>
                  <a:srgbClr val="FF0000"/>
                </a:solidFill>
                <a:latin typeface="Constantia" pitchFamily="-123" charset="0"/>
              </a:rPr>
              <a:t>and receive </a:t>
            </a:r>
            <a:r>
              <a:rPr lang="en-US" sz="2800" dirty="0" smtClean="0">
                <a:solidFill>
                  <a:srgbClr val="FF0000"/>
                </a:solidFill>
                <a:latin typeface="Constantia" pitchFamily="-123" charset="0"/>
              </a:rPr>
              <a:t>10% </a:t>
            </a:r>
            <a:r>
              <a:rPr lang="en-US" sz="2800" dirty="0">
                <a:solidFill>
                  <a:srgbClr val="FF0000"/>
                </a:solidFill>
                <a:latin typeface="Constantia" pitchFamily="-123" charset="0"/>
              </a:rPr>
              <a:t>off </a:t>
            </a:r>
            <a:r>
              <a:rPr lang="en-US" sz="2800" dirty="0" smtClean="0">
                <a:solidFill>
                  <a:srgbClr val="FF0000"/>
                </a:solidFill>
                <a:latin typeface="Constantia" pitchFamily="-123" charset="0"/>
              </a:rPr>
              <a:t>your initial PM service</a:t>
            </a:r>
            <a:endParaRPr lang="en-US" sz="2800" dirty="0">
              <a:latin typeface="Constantia" pitchFamily="-123" charset="0"/>
            </a:endParaRPr>
          </a:p>
        </p:txBody>
      </p:sp>
      <p:sp>
        <p:nvSpPr>
          <p:cNvPr id="2071" name="TextBox 35"/>
          <p:cNvSpPr txBox="1">
            <a:spLocks noChangeArrowheads="1"/>
          </p:cNvSpPr>
          <p:nvPr/>
        </p:nvSpPr>
        <p:spPr bwMode="auto">
          <a:xfrm>
            <a:off x="3962400" y="5105400"/>
            <a:ext cx="2514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12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r>
              <a:rPr lang="en-US" sz="1200" dirty="0">
                <a:solidFill>
                  <a:schemeClr val="tx2"/>
                </a:solidFill>
                <a:latin typeface="Constantia" pitchFamily="-123" charset="0"/>
              </a:rPr>
              <a:t>       www.equipmentdoctors.com</a:t>
            </a:r>
          </a:p>
        </p:txBody>
      </p:sp>
      <p:sp>
        <p:nvSpPr>
          <p:cNvPr id="2072" name="TextBox 36"/>
          <p:cNvSpPr txBox="1">
            <a:spLocks noChangeArrowheads="1"/>
          </p:cNvSpPr>
          <p:nvPr/>
        </p:nvSpPr>
        <p:spPr bwMode="auto">
          <a:xfrm>
            <a:off x="2514600" y="5257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onstantia" pitchFamily="-123" charset="0"/>
              </a:rPr>
              <a:t>5546 </a:t>
            </a:r>
            <a:r>
              <a:rPr lang="en-US" sz="1200" dirty="0">
                <a:solidFill>
                  <a:schemeClr val="tx2"/>
                </a:solidFill>
                <a:latin typeface="Constantia" pitchFamily="-123" charset="0"/>
              </a:rPr>
              <a:t>NW Beaver Dr</a:t>
            </a:r>
            <a:r>
              <a:rPr lang="en-US" sz="1200" dirty="0" smtClean="0">
                <a:solidFill>
                  <a:schemeClr val="tx2"/>
                </a:solidFill>
                <a:latin typeface="Constantia" pitchFamily="-123" charset="0"/>
              </a:rPr>
              <a:t>. #400</a:t>
            </a:r>
            <a:endParaRPr lang="en-US" sz="12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onstantia" pitchFamily="-123" charset="0"/>
              </a:rPr>
              <a:t>Johnston, Iowa 50131</a:t>
            </a:r>
          </a:p>
        </p:txBody>
      </p:sp>
      <p:sp>
        <p:nvSpPr>
          <p:cNvPr id="2074" name="TextBox 38"/>
          <p:cNvSpPr txBox="1">
            <a:spLocks noChangeArrowheads="1"/>
          </p:cNvSpPr>
          <p:nvPr/>
        </p:nvSpPr>
        <p:spPr bwMode="auto">
          <a:xfrm>
            <a:off x="7010400" y="2743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nstantia" pitchFamily="-123" charset="0"/>
              </a:rPr>
              <a:t>Print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844" y="628652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 smtClean="0">
                <a:solidFill>
                  <a:srgbClr val="FF0000"/>
                </a:solidFill>
              </a:rPr>
              <a:t>Home    About Us   Parts &amp; Services   Shop Talk    Coupon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357166"/>
            <a:ext cx="2614602" cy="77630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Hot Links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Napa Auto Parts -   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http://www.napaonline.com/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R&amp;R Towing - </a:t>
            </a:r>
            <a:r>
              <a:rPr lang="en-US" dirty="0" smtClean="0">
                <a:hlinkClick r:id="rId3"/>
              </a:rPr>
              <a:t>http://desmoines.citysearch.com/profile/3249441/johnston_ia/r_r_towing_corporation.html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Advantage Homes –</a:t>
            </a:r>
          </a:p>
          <a:p>
            <a:pPr algn="ctr">
              <a:buNone/>
            </a:pPr>
            <a:r>
              <a:rPr lang="en-US" dirty="0" smtClean="0">
                <a:hlinkClick r:id="rId4"/>
              </a:rPr>
              <a:t>http://www.advantagehomesllc.com/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19800" y="5410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5546 NW Beaver Dr #400</a:t>
            </a:r>
          </a:p>
          <a:p>
            <a:pPr algn="ctr"/>
            <a:r>
              <a:rPr lang="en-US" sz="1600" dirty="0" smtClean="0">
                <a:latin typeface="+mn-lt"/>
              </a:rPr>
              <a:t>Johnston, IA 50131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Constantia" pitchFamily="-123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Phone: 515-238-2678</a:t>
            </a:r>
          </a:p>
          <a:p>
            <a:r>
              <a:rPr lang="en-US" sz="1600" dirty="0">
                <a:solidFill>
                  <a:schemeClr val="tx2"/>
                </a:solidFill>
                <a:latin typeface="Constantia" pitchFamily="-123" charset="0"/>
              </a:rPr>
              <a:t>       www.equipmentdoctors.com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4" y="635795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 smtClean="0">
                <a:solidFill>
                  <a:srgbClr val="FF0000"/>
                </a:solidFill>
              </a:rPr>
              <a:t>Home    About Us   Parts &amp; Services   Shop Talk    Coupon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rgbClr val="00000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000000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rgbClr val="000000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652</Words>
  <Application>Microsoft Office PowerPoint</Application>
  <PresentationFormat>On-screen Show (4:3)</PresentationFormat>
  <Paragraphs>118</Paragraphs>
  <Slides>7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Flow</vt:lpstr>
      <vt:lpstr>Acrobat Document</vt:lpstr>
      <vt:lpstr>Equipment Doctors </vt:lpstr>
      <vt:lpstr>About Us </vt:lpstr>
      <vt:lpstr>Parts &amp; Services </vt:lpstr>
      <vt:lpstr>Shop Talk </vt:lpstr>
      <vt:lpstr>Survey</vt:lpstr>
      <vt:lpstr>Coupon  Print this coupon and receive 10% off your initial PM service </vt:lpstr>
      <vt:lpstr>Hot Links</vt:lpstr>
    </vt:vector>
  </TitlesOfParts>
  <Company>University of Northern Iowa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Doctors </dc:title>
  <dc:creator>User Services</dc:creator>
  <cp:lastModifiedBy>Courtney Styron</cp:lastModifiedBy>
  <cp:revision>27</cp:revision>
  <dcterms:created xsi:type="dcterms:W3CDTF">2008-12-08T23:57:25Z</dcterms:created>
  <dcterms:modified xsi:type="dcterms:W3CDTF">2008-12-09T00:00:14Z</dcterms:modified>
</cp:coreProperties>
</file>